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67" r:id="rId6"/>
    <p:sldId id="258" r:id="rId7"/>
    <p:sldId id="259" r:id="rId8"/>
    <p:sldId id="269" r:id="rId9"/>
    <p:sldId id="268" r:id="rId10"/>
    <p:sldId id="266" r:id="rId11"/>
    <p:sldId id="272" r:id="rId12"/>
    <p:sldId id="271" r:id="rId13"/>
    <p:sldId id="274" r:id="rId14"/>
    <p:sldId id="261" r:id="rId15"/>
    <p:sldId id="273" r:id="rId16"/>
    <p:sldId id="262" r:id="rId17"/>
    <p:sldId id="270" r:id="rId18"/>
    <p:sldId id="265" r:id="rId19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F27EF81-F3E3-A6B3-BF6C-31BD5DA3A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E5CC3232-FE28-386E-BA82-34907A73E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E644BFD-AC85-EFCE-1C75-20EBCD3F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4C31F768-2891-4B1E-4D71-4B43D87A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2352506-85E1-98B0-03F5-E9EEB84E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873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FD7B061-B6E7-0631-EBB7-59C0E516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323B864D-312D-BE88-33AD-2D821B0FD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BD1FF13-8994-CD3A-BCF2-6EA85C80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494AED9-45A6-267D-C243-C8488B5F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4A8C97B-5247-1815-C73A-888A8443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056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8A9BA536-C697-4371-B80E-A5CF68BE2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097CA2AE-11AF-5AFB-0858-CD8DC9B22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0F718AA-28EA-2A32-2499-2054148A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B105F0C-506F-AB30-6244-0701D1CF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1CA01E8B-81E5-E1A7-58BC-FB457C32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20893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u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059C5AA-5428-7219-19C1-AD861F51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7FA2F10-3A15-1121-44DC-D1991A5E2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027961C-9762-402A-6AE7-B2282924E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0CE5331-C7E4-19F4-CFC0-52654A0E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C88A5B86-CA9F-CC08-5655-554B12A1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7866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BB391A2-8334-0640-3547-AD7AFCA0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734FDCA-AEF2-3244-A4ED-546BD909C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36DFCAD-C1F6-3FF8-3D89-EC76FD855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623EE40-6BE6-FE41-2FBC-9F7D42EA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C5B61BFB-737F-9044-8FA6-419868BB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52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B233D14-2221-4880-64A7-1F27DE72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23D1E3F-3C5C-A881-4C08-A37EDCE83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6A49B2D-313C-64A8-F326-E729E937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D3D2A93-562E-1843-5BE9-6109A678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FF44FC6-81EC-2217-B65F-0FFF6CE5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4651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564D2FD-76E8-11BD-188E-CD310C36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D22D283-8584-F24A-E057-8135C194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FC310FBA-336C-F40F-FB90-149BB8983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632BA5A1-754A-785C-4BC5-15514C17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D8354CE4-24ED-1838-6E11-2E299F21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2E5C7FF-A07D-4B93-0B98-DB70A430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26560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D3ECBCA-DCA0-7DF5-89A3-8EDD78B5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300D557E-F3ED-0E67-5D84-FED9663CB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CE9236C0-9113-DEE1-64DA-5CC7C347B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26C08630-AD30-C6DD-350C-D14CF1A0A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4DE28DEA-1A14-25DB-3971-BC54331F4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09E2F2F1-857F-0C82-3916-44CCF2C4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2F1E495B-8C4F-ECD7-6F0A-B6D8C638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EE59E718-2918-5A5A-A54B-B0779840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5238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62A0782-70C6-DB24-F070-8E058B3E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C74E584C-6E97-7CEE-8605-86F97F6A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8B603D6E-BC61-17CF-D270-95901C2C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53611CED-F3A3-096B-4E01-09C31DA8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0215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750656F6-C051-E9A9-FF2A-BE182360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0F4FD139-88CF-3F3C-8054-03963BA5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2B753639-7365-CB21-A103-E97801BC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0541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9D1FF25-806C-25A7-9722-F57079B8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B7213B8-CBE2-D1C4-E1F4-2644D2C12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C9F3CC6B-9402-F81B-4C2E-ACD12D532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D44892C8-0FC9-84F3-1F28-728C95C7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53DBA754-E0D2-D6B2-303F-80B31B17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70F24550-1069-7A32-E07D-B44EA762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2139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A11014B-A7E7-7B9B-82A3-E628ECD9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B3D9C5F8-6AA2-CE48-FB26-512BFB1696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83221AEE-1D3C-0C10-E4F5-E334AF87C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1BA251B5-F267-270C-5751-E8109517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767BF4E7-5E78-FB9F-1E36-D182482F0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7F1ECE8C-9E1C-535D-A2F5-49F62703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4690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B0274E2E-FD78-6278-C838-1E09522D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CC677904-3DF1-9EF1-FA2C-D88361BE1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1E2EB0D-569F-ECA9-5F55-3B08E9B45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E82846-75C2-4EED-BB81-5D77A2C27736}" type="datetimeFigureOut">
              <a:rPr lang="ro-RO" smtClean="0"/>
              <a:t>03.07.2024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8F61261-66E8-7741-D77B-6DE1ED44A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C5EA87C-3A93-8CBC-C61D-B6BC28BEA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4BE36-0483-4EF1-8D0C-B317C3384E7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9315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F6C74B5-B3A3-98A9-21D7-7F0C393F8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246" y="2158382"/>
            <a:ext cx="4805996" cy="1297115"/>
          </a:xfrm>
        </p:spPr>
        <p:txBody>
          <a:bodyPr anchor="t">
            <a:noAutofit/>
          </a:bodyPr>
          <a:lstStyle/>
          <a:p>
            <a:r>
              <a:rPr lang="en-US" sz="3600" b="1" dirty="0" err="1">
                <a:solidFill>
                  <a:schemeClr val="tx2"/>
                </a:solidFill>
              </a:rPr>
              <a:t>PeacePlan</a:t>
            </a:r>
            <a:r>
              <a:rPr lang="en-US" sz="3600" b="1" dirty="0">
                <a:solidFill>
                  <a:schemeClr val="tx2"/>
                </a:solidFill>
              </a:rPr>
              <a:t>: A Web Application for Mental Health Assistance</a:t>
            </a:r>
            <a:endParaRPr lang="ro-RO" sz="3600" b="1" dirty="0">
              <a:solidFill>
                <a:schemeClr val="tx2"/>
              </a:solidFill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5A4A581-D15A-9B31-C5C3-507CB4ABF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528" y="4841349"/>
            <a:ext cx="4805691" cy="838831"/>
          </a:xfrm>
        </p:spPr>
        <p:txBody>
          <a:bodyPr anchor="b">
            <a:noAutofit/>
          </a:bodyPr>
          <a:lstStyle/>
          <a:p>
            <a:pPr algn="l"/>
            <a:r>
              <a:rPr lang="en-US" sz="32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Lo</a:t>
            </a:r>
            <a:r>
              <a:rPr lang="ro-RO" sz="3200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luță</a:t>
            </a:r>
            <a:r>
              <a:rPr lang="ro-RO" sz="32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Ștefana</a:t>
            </a:r>
            <a:endParaRPr lang="en-CA" sz="3200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CA" sz="1800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o-RO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b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Lector Dr. Surdu Sabina</a:t>
            </a:r>
            <a:endParaRPr lang="ro-RO" sz="1800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fic 5">
            <a:extLst>
              <a:ext uri="{FF2B5EF4-FFF2-40B4-BE49-F238E27FC236}">
                <a16:creationId xmlns:a16="http://schemas.microsoft.com/office/drawing/2014/main" id="{A017F6EF-7DDC-8B7D-7D9F-70D28983E1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75DF5E2C-F4B8-C30C-365C-2F0930540130}"/>
              </a:ext>
            </a:extLst>
          </p:cNvPr>
          <p:cNvSpPr txBox="1"/>
          <p:nvPr/>
        </p:nvSpPr>
        <p:spPr>
          <a:xfrm>
            <a:off x="1935804" y="418289"/>
            <a:ext cx="4503907" cy="54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5852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201" y="972450"/>
            <a:ext cx="3878475" cy="1659925"/>
          </a:xfrm>
        </p:spPr>
        <p:txBody>
          <a:bodyPr>
            <a:norm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lang="ro-RO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</a:t>
            </a:r>
            <a:r>
              <a:rPr lang="ro-RO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o-RO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ro-RO" sz="3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ine 7" descr="O imagine care conține text, captură de ecran, diagramă&#10;&#10;Descriere generată automat">
            <a:extLst>
              <a:ext uri="{FF2B5EF4-FFF2-40B4-BE49-F238E27FC236}">
                <a16:creationId xmlns:a16="http://schemas.microsoft.com/office/drawing/2014/main" id="{F468F402-02CF-5A56-A375-B8EC21C1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37" y="2980729"/>
            <a:ext cx="3475982" cy="3528916"/>
          </a:xfrm>
          <a:prstGeom prst="rect">
            <a:avLst/>
          </a:prstGeom>
        </p:spPr>
      </p:pic>
      <p:pic>
        <p:nvPicPr>
          <p:cNvPr id="6" name="Imagine 5" descr="O imagine care conține text, captură de ecran, diagramă&#10;&#10;Descriere generată automat">
            <a:extLst>
              <a:ext uri="{FF2B5EF4-FFF2-40B4-BE49-F238E27FC236}">
                <a16:creationId xmlns:a16="http://schemas.microsoft.com/office/drawing/2014/main" id="{3433FFDE-5433-97AF-6489-5E0E1EE6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57" y="126460"/>
            <a:ext cx="3535715" cy="35289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057" y="3910519"/>
            <a:ext cx="5216662" cy="2482537"/>
          </a:xfrm>
        </p:spPr>
        <p:txBody>
          <a:bodyPr anchor="ctr">
            <a:normAutofit lnSpcReduction="10000"/>
          </a:bodyPr>
          <a:lstStyle/>
          <a:p>
            <a:pPr>
              <a:defRPr sz="24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Fine-tuning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Decreasing the model size by quantization.</a:t>
            </a:r>
          </a:p>
          <a:p>
            <a:pPr marL="0" indent="0">
              <a:buNone/>
              <a:defRPr sz="2400">
                <a:solidFill>
                  <a:srgbClr val="000000"/>
                </a:solidFill>
              </a:defRPr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how?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switched from 32-bit parameters to 4-bit. </a:t>
            </a:r>
          </a:p>
          <a:p>
            <a:pPr marL="0" indent="0">
              <a:buNone/>
              <a:defRPr sz="24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resulted in an eight fold reduction . </a:t>
            </a:r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Kept an eye on important training variables including gradient norm and loss.</a:t>
            </a:r>
          </a:p>
          <a:p>
            <a:pPr marL="0" indent="0">
              <a:buNone/>
              <a:defRPr sz="2400">
                <a:solidFill>
                  <a:srgbClr val="000000"/>
                </a:solidFill>
              </a:defRPr>
            </a:pP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50C07AF-0C56-B6E8-3B69-FEDC07AD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2944090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time!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Font, Grafică, captură de ecran, siglă&#10;&#10;Descriere generată automat">
            <a:extLst>
              <a:ext uri="{FF2B5EF4-FFF2-40B4-BE49-F238E27FC236}">
                <a16:creationId xmlns:a16="http://schemas.microsoft.com/office/drawing/2014/main" id="{936A002C-0DEA-38AF-8ED1-475A75D35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2" y="666728"/>
            <a:ext cx="5465791" cy="546579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696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799C660-6C82-6770-796B-AF9AFE25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1952" y="-123598"/>
            <a:ext cx="10515600" cy="1325563"/>
          </a:xfrm>
        </p:spPr>
        <p:txBody>
          <a:bodyPr/>
          <a:lstStyle/>
          <a:p>
            <a:pPr algn="ctr"/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features of Peace Plan</a:t>
            </a:r>
            <a:endParaRPr lang="ro-RO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ubstituent conținut 4" descr="O imagine care conține text, captură de ecran, software, Sistem de operare&#10;&#10;Descriere generată automat">
            <a:extLst>
              <a:ext uri="{FF2B5EF4-FFF2-40B4-BE49-F238E27FC236}">
                <a16:creationId xmlns:a16="http://schemas.microsoft.com/office/drawing/2014/main" id="{16DB8E0F-3D54-364C-B3CC-7F14EDD3B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1" t="14919" r="24363" b="4907"/>
          <a:stretch/>
        </p:blipFill>
        <p:spPr>
          <a:xfrm>
            <a:off x="1194206" y="1184854"/>
            <a:ext cx="7292747" cy="5321734"/>
          </a:xfrm>
        </p:spPr>
      </p:pic>
      <p:pic>
        <p:nvPicPr>
          <p:cNvPr id="7" name="Imagine 6" descr="O imagine care conține text, captură de ecran, afișaj, Dreptunghi&#10;&#10;Descriere generată automat">
            <a:extLst>
              <a:ext uri="{FF2B5EF4-FFF2-40B4-BE49-F238E27FC236}">
                <a16:creationId xmlns:a16="http://schemas.microsoft.com/office/drawing/2014/main" id="{C043693B-66A1-FD38-CAB6-B6058017E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63" y="1090566"/>
            <a:ext cx="7661253" cy="5433134"/>
          </a:xfrm>
          <a:prstGeom prst="rect">
            <a:avLst/>
          </a:prstGeom>
        </p:spPr>
      </p:pic>
      <p:pic>
        <p:nvPicPr>
          <p:cNvPr id="11" name="Imagine 10" descr="O imagine care conține text, captură de ecran, software, Sistem de operare&#10;&#10;Descriere generată automat">
            <a:extLst>
              <a:ext uri="{FF2B5EF4-FFF2-40B4-BE49-F238E27FC236}">
                <a16:creationId xmlns:a16="http://schemas.microsoft.com/office/drawing/2014/main" id="{14493D2F-58EE-8C66-1385-E19D5B8BA2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1" t="11065" r="27201" b="88"/>
          <a:stretch/>
        </p:blipFill>
        <p:spPr>
          <a:xfrm>
            <a:off x="1284763" y="1070581"/>
            <a:ext cx="6042991" cy="5425077"/>
          </a:xfrm>
          <a:prstGeom prst="rect">
            <a:avLst/>
          </a:prstGeom>
        </p:spPr>
      </p:pic>
      <p:pic>
        <p:nvPicPr>
          <p:cNvPr id="13" name="Imagine 12" descr="O imagine care conține text, captură de ecran, număr, Font&#10;&#10;Descriere generată automat">
            <a:extLst>
              <a:ext uri="{FF2B5EF4-FFF2-40B4-BE49-F238E27FC236}">
                <a16:creationId xmlns:a16="http://schemas.microsoft.com/office/drawing/2014/main" id="{FC49C87A-5406-36D4-93E4-FFA956FC3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90" y="1122252"/>
            <a:ext cx="7121020" cy="5321734"/>
          </a:xfrm>
          <a:prstGeom prst="rect">
            <a:avLst/>
          </a:prstGeom>
        </p:spPr>
      </p:pic>
      <p:sp>
        <p:nvSpPr>
          <p:cNvPr id="14" name="CasetăText 13">
            <a:extLst>
              <a:ext uri="{FF2B5EF4-FFF2-40B4-BE49-F238E27FC236}">
                <a16:creationId xmlns:a16="http://schemas.microsoft.com/office/drawing/2014/main" id="{4327DA20-258A-55E9-5B16-F0CBAECFFD2C}"/>
              </a:ext>
            </a:extLst>
          </p:cNvPr>
          <p:cNvSpPr txBox="1"/>
          <p:nvPr/>
        </p:nvSpPr>
        <p:spPr>
          <a:xfrm>
            <a:off x="9124122" y="1737764"/>
            <a:ext cx="232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Register</a:t>
            </a:r>
            <a:endParaRPr lang="ro-RO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tăText 14">
            <a:extLst>
              <a:ext uri="{FF2B5EF4-FFF2-40B4-BE49-F238E27FC236}">
                <a16:creationId xmlns:a16="http://schemas.microsoft.com/office/drawing/2014/main" id="{9384E370-F172-3D7C-3761-2DA0D65B33C9}"/>
              </a:ext>
            </a:extLst>
          </p:cNvPr>
          <p:cNvSpPr txBox="1"/>
          <p:nvPr/>
        </p:nvSpPr>
        <p:spPr>
          <a:xfrm>
            <a:off x="9124122" y="2504661"/>
            <a:ext cx="2594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Therapist Register, similar to user register </a:t>
            </a:r>
            <a:endParaRPr lang="ro-RO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97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6B608A0-1309-439A-17FC-1316C777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81" y="463752"/>
            <a:ext cx="10601528" cy="917575"/>
          </a:xfrm>
        </p:spPr>
        <p:txBody>
          <a:bodyPr/>
          <a:lstStyle/>
          <a:p>
            <a:r>
              <a:rPr lang="en-CA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see and edit profile ( similar to therapist see and edit profile )</a:t>
            </a:r>
            <a:endParaRPr lang="ro-RO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ine 4" descr="O imagine care conține text, captură de ecran&#10;&#10;Descriere generată automat">
            <a:extLst>
              <a:ext uri="{FF2B5EF4-FFF2-40B4-BE49-F238E27FC236}">
                <a16:creationId xmlns:a16="http://schemas.microsoft.com/office/drawing/2014/main" id="{7425CC98-0F87-6502-F2F5-4DF6268B5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17" y="1031157"/>
            <a:ext cx="6953383" cy="5599926"/>
          </a:xfrm>
          <a:prstGeom prst="rect">
            <a:avLst/>
          </a:prstGeom>
        </p:spPr>
      </p:pic>
      <p:pic>
        <p:nvPicPr>
          <p:cNvPr id="7" name="Imagine 6" descr="O imagine care conține text, captură de ecran, număr, software&#10;&#10;Descriere generată automat">
            <a:extLst>
              <a:ext uri="{FF2B5EF4-FFF2-40B4-BE49-F238E27FC236}">
                <a16:creationId xmlns:a16="http://schemas.microsoft.com/office/drawing/2014/main" id="{EC7E28C1-D2EE-1755-B444-F3234FC8A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29" y="1100197"/>
            <a:ext cx="9717632" cy="5461847"/>
          </a:xfrm>
          <a:prstGeom prst="rect">
            <a:avLst/>
          </a:prstGeom>
        </p:spPr>
      </p:pic>
      <p:pic>
        <p:nvPicPr>
          <p:cNvPr id="9" name="Imagine 8" descr="O imagine care conține text, carte de vizită, captură de ecran, Font&#10;&#10;Descriere generată automat">
            <a:extLst>
              <a:ext uri="{FF2B5EF4-FFF2-40B4-BE49-F238E27FC236}">
                <a16:creationId xmlns:a16="http://schemas.microsoft.com/office/drawing/2014/main" id="{04C836C8-AFDB-2615-462D-A74645D5F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17" y="1948732"/>
            <a:ext cx="6782747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8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4" descr="O imagine care conține text, captură de ecran, diagramă, număr&#10;&#10;Descriere generată automat">
            <a:extLst>
              <a:ext uri="{FF2B5EF4-FFF2-40B4-BE49-F238E27FC236}">
                <a16:creationId xmlns:a16="http://schemas.microsoft.com/office/drawing/2014/main" id="{C69DB568-BDC3-B097-8AA6-0C09A8421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2" t="8044" r="37167" b="51265"/>
          <a:stretch/>
        </p:blipFill>
        <p:spPr>
          <a:xfrm>
            <a:off x="226384" y="1687958"/>
            <a:ext cx="5474323" cy="3100828"/>
          </a:xfrm>
          <a:prstGeom prst="rect">
            <a:avLst/>
          </a:prstGeom>
        </p:spPr>
      </p:pic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54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84EBFEF-02D3-CB45-5BB3-A0D40BA2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467" y="759492"/>
            <a:ext cx="4218138" cy="1597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and Evaluation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9B95AAB4-78C6-D93A-E2ED-5B2CF74A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5654" y="2613333"/>
            <a:ext cx="4780720" cy="33612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Testing: Ensures individual components function correctly.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Acceptance Testing: Validates the application meets user needs and expectations together with exploratory testing.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PeaceBot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responses for some user inputs.</a:t>
            </a:r>
          </a:p>
        </p:txBody>
      </p:sp>
    </p:spTree>
    <p:extLst>
      <p:ext uri="{BB962C8B-B14F-4D97-AF65-F5344CB8AC3E}">
        <p14:creationId xmlns:p14="http://schemas.microsoft.com/office/powerpoint/2010/main" val="267578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ine 1">
            <a:extLst>
              <a:ext uri="{FF2B5EF4-FFF2-40B4-BE49-F238E27FC236}">
                <a16:creationId xmlns:a16="http://schemas.microsoft.com/office/drawing/2014/main" id="{010483C2-BC48-8B5F-F7F3-F7CEFAE5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BDF97FE-6837-E7C0-E5C5-7BB2C021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892" y="1029247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4F87347D-A783-C848-B736-45757EF00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PeacePlan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aims to incorporate modern technology to address major issues in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mental health services.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offering a platform for mental health support, the application aims to improve user satisfaction and the efficacy of therapy.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7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ine 4" descr="O imagine care conține schiat, desen animat, încălțăminte, persoană&#10;&#10;Descriere generată automat">
            <a:extLst>
              <a:ext uri="{FF2B5EF4-FFF2-40B4-BE49-F238E27FC236}">
                <a16:creationId xmlns:a16="http://schemas.microsoft.com/office/drawing/2014/main" id="{D3FCC1E1-DDBD-7CAD-CB14-C9E5F7507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2555441" y="10"/>
            <a:ext cx="9669642" cy="6857990"/>
          </a:xfrm>
          <a:prstGeom prst="rect">
            <a:avLst/>
          </a:prstGeom>
        </p:spPr>
      </p:pic>
      <p:sp>
        <p:nvSpPr>
          <p:cNvPr id="1048" name="Rectangle 104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64D6885-0E45-F25F-92F2-6FF1CD00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208" y="903605"/>
            <a:ext cx="7390263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ideas and improvements</a:t>
            </a:r>
            <a:br>
              <a:rPr lang="en-US" sz="4000" b="1" dirty="0"/>
            </a:br>
            <a:endParaRPr lang="en-US" sz="4000" dirty="0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2953AF1C-E324-3D29-5061-43FC69B08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2823" y="2307843"/>
            <a:ext cx="7547043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additional features to further personalize user experiences.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matching user to therapist algorithm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PeaceBot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accuracy and response time.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944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7868F19-DC28-AE14-EEBE-88F497CC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17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u 6">
            <a:extLst>
              <a:ext uri="{FF2B5EF4-FFF2-40B4-BE49-F238E27FC236}">
                <a16:creationId xmlns:a16="http://schemas.microsoft.com/office/drawing/2014/main" id="{EF2ACD5C-76D5-8F48-DEE1-78138922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8"/>
            <a:ext cx="5925989" cy="3167510"/>
          </a:xfrm>
        </p:spPr>
        <p:txBody>
          <a:bodyPr anchor="b">
            <a:normAutofit/>
          </a:bodyPr>
          <a:lstStyle/>
          <a:p>
            <a:pPr algn="r"/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PeaceBot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chatbot implemented in the </a:t>
            </a:r>
            <a:r>
              <a:rPr lang="en-US" sz="3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PeacePlan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was presented at the Scientific Communication Session of Students, Informatics, 2024</a:t>
            </a:r>
            <a:endParaRPr lang="ro-RO" sz="31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Graphic 43" descr="Programator">
            <a:extLst>
              <a:ext uri="{FF2B5EF4-FFF2-40B4-BE49-F238E27FC236}">
                <a16:creationId xmlns:a16="http://schemas.microsoft.com/office/drawing/2014/main" id="{3B3461A5-3DC8-5ED8-E83E-06E9C8375B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75DF5E2C-F4B8-C30C-365C-2F0930540130}"/>
              </a:ext>
            </a:extLst>
          </p:cNvPr>
          <p:cNvSpPr txBox="1"/>
          <p:nvPr/>
        </p:nvSpPr>
        <p:spPr>
          <a:xfrm>
            <a:off x="1935804" y="418289"/>
            <a:ext cx="4503907" cy="54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4037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CA31631-3FE3-410E-9586-3251C5892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3247"/>
          <a:stretch/>
        </p:blipFill>
        <p:spPr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0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60B29D19-B9D0-F62A-E12C-A40174F9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248" y="803929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012D5404-B58F-9E3C-EBD9-D74060239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4968" y="2603072"/>
            <a:ext cx="8074815" cy="39331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and Motivation</a:t>
            </a:r>
          </a:p>
          <a:p>
            <a:pPr marL="0" indent="0" algn="ctr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use of resources, communication and information have all experienced radical change because of rapid technology improvements.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choosing the best tools when developing due to the wide variety of frameworks libraries and programming languages.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has the potential to significantly improve mental health, targeting an increasing number of mental health problems with scalable,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accesible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affordable solutions.</a:t>
            </a:r>
          </a:p>
        </p:txBody>
      </p:sp>
    </p:spTree>
    <p:extLst>
      <p:ext uri="{BB962C8B-B14F-4D97-AF65-F5344CB8AC3E}">
        <p14:creationId xmlns:p14="http://schemas.microsoft.com/office/powerpoint/2010/main" val="223890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589685CC-FFA9-1EFD-535B-21D21EBD5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3198" y="1282586"/>
            <a:ext cx="6563445" cy="47605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Thesis Objectives</a:t>
            </a:r>
          </a:p>
          <a:p>
            <a:pPr marL="0"/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PeacePlan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web application which aims  to enhance accessibility to mental health services.</a:t>
            </a:r>
          </a:p>
          <a:p>
            <a:endParaRPr lang="en-US" sz="2000" dirty="0"/>
          </a:p>
        </p:txBody>
      </p:sp>
      <p:pic>
        <p:nvPicPr>
          <p:cNvPr id="5" name="Grafic 4">
            <a:extLst>
              <a:ext uri="{FF2B5EF4-FFF2-40B4-BE49-F238E27FC236}">
                <a16:creationId xmlns:a16="http://schemas.microsoft.com/office/drawing/2014/main" id="{851584CE-87D7-5F44-005E-A031EFF3EA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229" y="1189703"/>
            <a:ext cx="4286969" cy="428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E1297626-181A-E8F4-F71D-E3E1DDC4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D0558C85-3735-BF45-CFDF-24BE9882FF17}"/>
              </a:ext>
            </a:extLst>
          </p:cNvPr>
          <p:cNvSpPr txBox="1"/>
          <p:nvPr/>
        </p:nvSpPr>
        <p:spPr>
          <a:xfrm>
            <a:off x="421415" y="2339815"/>
            <a:ext cx="7420557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Growing concerns with mental health ; new, scalable and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easly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available solutions are in high demand worldwide.</a:t>
            </a:r>
          </a:p>
          <a:p>
            <a:pPr marL="342900" lvl="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mental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frequently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restricted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logistical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CA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integrated platform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professional therapy and automated emotional assistance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comprehensive mental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Imagine 3" descr="O imagine care conține cerc, Color, planetă, Pământ&#10;&#10;Descriere generată automat">
            <a:extLst>
              <a:ext uri="{FF2B5EF4-FFF2-40B4-BE49-F238E27FC236}">
                <a16:creationId xmlns:a16="http://schemas.microsoft.com/office/drawing/2014/main" id="{F52E195C-67FD-E0E2-19C5-58E256EB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86" r="48414" b="50000"/>
          <a:stretch/>
        </p:blipFill>
        <p:spPr>
          <a:xfrm>
            <a:off x="7648161" y="714827"/>
            <a:ext cx="4737650" cy="48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5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B95A2334-8BFC-54AA-8BE6-54902CD7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00" y="1980406"/>
            <a:ext cx="5217255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F86AD96-C647-939B-FAF2-06E270180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3706" y="487681"/>
            <a:ext cx="6413225" cy="527580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PeacePlan</a:t>
            </a:r>
            <a:r>
              <a:rPr 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Main Features</a:t>
            </a:r>
          </a:p>
          <a:p>
            <a:pPr marL="0"/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1. User-Therapist Matching System</a:t>
            </a:r>
          </a:p>
          <a:p>
            <a:pPr marL="0" indent="0"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Users complete a mental health assessment.</a:t>
            </a:r>
          </a:p>
          <a:p>
            <a:pPr mar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matches users with therapists who best meet their needs.</a:t>
            </a:r>
          </a:p>
          <a:p>
            <a:pPr marL="0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PeaceBot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  <a:p>
            <a:pPr marL="0" indent="0"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Users interact with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PeaceBot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support and advice. </a:t>
            </a:r>
          </a:p>
          <a:p>
            <a:pPr marL="0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Appointment Scheduling</a:t>
            </a:r>
          </a:p>
          <a:p>
            <a:pPr marL="0" indent="0"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Users can easily book appointments with therapists.</a:t>
            </a:r>
          </a:p>
          <a:p>
            <a:pPr marL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Simplifies the scheduling process to ensure timely access to therapy.</a:t>
            </a:r>
          </a:p>
        </p:txBody>
      </p:sp>
    </p:spTree>
    <p:extLst>
      <p:ext uri="{BB962C8B-B14F-4D97-AF65-F5344CB8AC3E}">
        <p14:creationId xmlns:p14="http://schemas.microsoft.com/office/powerpoint/2010/main" val="202821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B575B9CB-31FF-DA75-1C93-B35E53608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865" y="517070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br>
              <a: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08DABF1C-ACD6-35E2-1B25-AB9C9BBDD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629090"/>
            <a:ext cx="6866802" cy="44318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and TypeScript </a:t>
            </a:r>
          </a:p>
          <a:p>
            <a:pPr marL="0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Backend: Django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+ Flask</a:t>
            </a:r>
          </a:p>
          <a:p>
            <a:pPr marL="0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Technology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Utilizes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QLoRA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approaches to fine-tune the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model.</a:t>
            </a:r>
          </a:p>
          <a:p>
            <a:pPr marL="0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Measures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MailerSend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two-factor authentication and JWT tokens for secure authentication.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Termos">
            <a:extLst>
              <a:ext uri="{FF2B5EF4-FFF2-40B4-BE49-F238E27FC236}">
                <a16:creationId xmlns:a16="http://schemas.microsoft.com/office/drawing/2014/main" id="{431C11C6-BA37-F065-6B1F-AF1BA3A37FF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10B777DF-F6A2-4D53-B6F0-D9700609E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5" y="625059"/>
            <a:ext cx="5452525" cy="5607882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712" y="1095504"/>
            <a:ext cx="4888062" cy="4480726"/>
          </a:xfrm>
        </p:spPr>
        <p:txBody>
          <a:bodyPr>
            <a:normAutofit/>
          </a:bodyPr>
          <a:lstStyle/>
          <a:p>
            <a:pPr algn="ctr">
              <a:defRPr sz="3200" b="1">
                <a:solidFill>
                  <a:srgbClr val="003366"/>
                </a:solidFill>
              </a:defRPr>
            </a:pPr>
            <a:r>
              <a:rPr lang="en-CA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PeaceBot</a:t>
            </a:r>
            <a: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  <a:b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ro-RO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endParaRPr lang="ro-RO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7585" y="1731523"/>
            <a:ext cx="4862144" cy="3599234"/>
          </a:xfrm>
        </p:spPr>
        <p:txBody>
          <a:bodyPr anchor="ctr">
            <a:noAutofit/>
          </a:bodyPr>
          <a:lstStyle/>
          <a:p>
            <a:pPr>
              <a:defRPr sz="2400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 from Hugging Face : </a:t>
            </a:r>
          </a:p>
          <a:p>
            <a:pPr marL="0" indent="0">
              <a:buNone/>
              <a:defRPr sz="2400">
                <a:solidFill>
                  <a:srgbClr val="000000"/>
                </a:solidFill>
              </a:defRP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heliosbrahma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mental_health_chatbot_dataset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Tokenized and organized the data to get the best possible training results</a:t>
            </a:r>
          </a:p>
          <a:p>
            <a:pPr>
              <a:defRPr sz="2400">
                <a:solidFill>
                  <a:srgbClr val="000000"/>
                </a:solidFill>
              </a:defRP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 sz="2400">
                <a:solidFill>
                  <a:srgbClr val="000000"/>
                </a:solidFill>
              </a:defRP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Why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did we choose this dataset?</a:t>
            </a:r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</a:t>
            </a:r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Diversity</a:t>
            </a:r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548</Words>
  <Application>Microsoft Office PowerPoint</Application>
  <PresentationFormat>Ecran lat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18</vt:i4>
      </vt:variant>
    </vt:vector>
  </HeadingPairs>
  <TitlesOfParts>
    <vt:vector size="24" baseType="lpstr">
      <vt:lpstr>Meiryo</vt:lpstr>
      <vt:lpstr>Aptos</vt:lpstr>
      <vt:lpstr>Aptos Display</vt:lpstr>
      <vt:lpstr>Arial</vt:lpstr>
      <vt:lpstr>Times New Roman</vt:lpstr>
      <vt:lpstr>Temă Office</vt:lpstr>
      <vt:lpstr>PeacePlan: A Web Application for Mental Health Assistance</vt:lpstr>
      <vt:lpstr> PeaceBot, the chatbot implemented in the PeacePlan application was presented at the Scientific Communication Session of Students, Informatics, 2024</vt:lpstr>
      <vt:lpstr>Prezentare PowerPoint</vt:lpstr>
      <vt:lpstr>Introduction</vt:lpstr>
      <vt:lpstr>Prezentare PowerPoint</vt:lpstr>
      <vt:lpstr>Problem Statement</vt:lpstr>
      <vt:lpstr>Proposed Solution</vt:lpstr>
      <vt:lpstr>Technologies Used </vt:lpstr>
      <vt:lpstr>PeaceBot implementation   Data Collection and Preparation</vt:lpstr>
      <vt:lpstr>Model Training and Optimization</vt:lpstr>
      <vt:lpstr>Demo time!</vt:lpstr>
      <vt:lpstr>More features of Peace Plan</vt:lpstr>
      <vt:lpstr>Prezentare PowerPoint</vt:lpstr>
      <vt:lpstr>Testing and Evaluation</vt:lpstr>
      <vt:lpstr>Prezentare PowerPoint</vt:lpstr>
      <vt:lpstr>Conclusion</vt:lpstr>
      <vt:lpstr>Future ideas and improvements 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PeacePlan: A Web Application for Mental Health Assistance</dc:title>
  <dc:creator>ȘTEFANA LOLUȚĂ</dc:creator>
  <cp:lastModifiedBy>ȘTEFANA LOLUȚĂ</cp:lastModifiedBy>
  <cp:revision>34</cp:revision>
  <dcterms:created xsi:type="dcterms:W3CDTF">2024-05-27T06:15:18Z</dcterms:created>
  <dcterms:modified xsi:type="dcterms:W3CDTF">2024-07-04T09:46:12Z</dcterms:modified>
</cp:coreProperties>
</file>